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8"/>
  </p:notesMasterIdLst>
  <p:sldIdLst>
    <p:sldId id="269" r:id="rId3"/>
    <p:sldId id="270" r:id="rId4"/>
    <p:sldId id="273" r:id="rId5"/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DAAEFF1-9DBF-42D1-898E-DF2190A53705}">
          <p14:sldIdLst>
            <p14:sldId id="269"/>
            <p14:sldId id="270"/>
            <p14:sldId id="273"/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432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Arlington</a:t>
            </a:r>
            <a:r>
              <a:rPr lang="en-US" baseline="0" dirty="0" smtClean="0"/>
              <a:t> memorial park</a:t>
            </a:r>
          </a:p>
          <a:p>
            <a:r>
              <a:rPr lang="en-US" baseline="0" dirty="0" smtClean="0"/>
              <a:t>And rest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9F434-8BE4-4208-A27E-B9B0B17D62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4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325354"/>
          </a:xfrm>
        </p:spPr>
        <p:txBody>
          <a:bodyPr>
            <a:normAutofit/>
          </a:bodyPr>
          <a:lstStyle/>
          <a:p>
            <a:r>
              <a:rPr lang="en-US" sz="3000" dirty="0"/>
              <a:t>Area of Study</a:t>
            </a:r>
            <a:endParaRPr lang="en-US" sz="2600" dirty="0"/>
          </a:p>
          <a:p>
            <a:pPr lvl="1"/>
            <a:r>
              <a:rPr lang="en-US" sz="2600" dirty="0"/>
              <a:t>Long Island Creek Watershed</a:t>
            </a:r>
          </a:p>
          <a:p>
            <a:pPr lvl="2"/>
            <a:r>
              <a:rPr lang="en-US" sz="1900" dirty="0"/>
              <a:t>Twelve monitoring sites</a:t>
            </a:r>
            <a:endParaRPr lang="en-US" sz="1500" dirty="0"/>
          </a:p>
          <a:p>
            <a:pPr lvl="2"/>
            <a:r>
              <a:rPr lang="en-US" sz="1900" dirty="0"/>
              <a:t>Two sites per group</a:t>
            </a:r>
          </a:p>
          <a:p>
            <a:pPr lvl="1"/>
            <a:r>
              <a:rPr lang="en-US" sz="2600" dirty="0"/>
              <a:t>Marsh Creek Watershed</a:t>
            </a:r>
          </a:p>
          <a:p>
            <a:pPr lvl="2"/>
            <a:r>
              <a:rPr lang="en-US" sz="1900" dirty="0"/>
              <a:t>Six monitoring sites</a:t>
            </a:r>
          </a:p>
          <a:p>
            <a:pPr lvl="2"/>
            <a:r>
              <a:rPr lang="en-US" sz="1900" dirty="0"/>
              <a:t>One site per group</a:t>
            </a:r>
          </a:p>
          <a:p>
            <a:r>
              <a:rPr lang="en-US" sz="3000" dirty="0" smtClean="0"/>
              <a:t>Big </a:t>
            </a:r>
            <a:r>
              <a:rPr lang="en-US" sz="3000" dirty="0" smtClean="0"/>
              <a:t>Question</a:t>
            </a:r>
            <a:endParaRPr lang="en-US" sz="3000" dirty="0"/>
          </a:p>
          <a:p>
            <a:pPr lvl="1"/>
            <a:r>
              <a:rPr lang="en-US" sz="2600" dirty="0" smtClean="0"/>
              <a:t>Impact of Urbanization on Watershed Health</a:t>
            </a:r>
            <a:endParaRPr lang="en-US" sz="2600" dirty="0"/>
          </a:p>
          <a:p>
            <a:r>
              <a:rPr lang="en-US" sz="3000" dirty="0" smtClean="0"/>
              <a:t>Goals</a:t>
            </a:r>
          </a:p>
          <a:p>
            <a:pPr lvl="1"/>
            <a:r>
              <a:rPr lang="en-US" sz="2600" dirty="0" smtClean="0"/>
              <a:t>Assess Impact of Non-Point Pollution Sources</a:t>
            </a:r>
            <a:endParaRPr lang="en-US" sz="2600" dirty="0" smtClean="0"/>
          </a:p>
          <a:p>
            <a:pPr marL="0" indent="0">
              <a:buNone/>
            </a:pPr>
            <a:endParaRPr 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37690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Watershed</a:t>
            </a:r>
            <a:endParaRPr lang="en-US" dirty="0"/>
          </a:p>
        </p:txBody>
      </p:sp>
      <p:pic>
        <p:nvPicPr>
          <p:cNvPr id="4" name="Picture 3" descr="MCstudy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54002"/>
            <a:ext cx="7239000" cy="559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9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Watershed</a:t>
            </a:r>
            <a:endParaRPr lang="en-US" dirty="0"/>
          </a:p>
        </p:txBody>
      </p:sp>
      <p:pic>
        <p:nvPicPr>
          <p:cNvPr id="3" name="Picture 2" descr="LICstudyp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327" y="1219200"/>
            <a:ext cx="4453273" cy="563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3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457200" y="3657600"/>
            <a:ext cx="4268788" cy="639762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/>
              <a:t>Georgia</a:t>
            </a:r>
          </a:p>
          <a:p>
            <a:pPr algn="ctr">
              <a:lnSpc>
                <a:spcPct val="80000"/>
              </a:lnSpc>
            </a:pPr>
            <a:r>
              <a:rPr lang="en-US" dirty="0" smtClean="0"/>
              <a:t>Adopt-A-Stream</a:t>
            </a:r>
            <a:endParaRPr lang="en-US" dirty="0"/>
          </a:p>
        </p:txBody>
      </p:sp>
      <p:pic>
        <p:nvPicPr>
          <p:cNvPr id="8" name="Content Placeholder 7" descr="event_92571372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" b="2527"/>
          <a:stretch>
            <a:fillRect/>
          </a:stretch>
        </p:blipFill>
        <p:spPr>
          <a:xfrm>
            <a:off x="838200" y="1828800"/>
            <a:ext cx="1676400" cy="1687745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82341" y="3671027"/>
            <a:ext cx="4270375" cy="639762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/>
              <a:t>Watershed Alliance of</a:t>
            </a:r>
          </a:p>
          <a:p>
            <a:pPr algn="ctr">
              <a:lnSpc>
                <a:spcPct val="80000"/>
              </a:lnSpc>
            </a:pPr>
            <a:r>
              <a:rPr lang="en-US" dirty="0" smtClean="0"/>
              <a:t>Sandy Springs</a:t>
            </a: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 t="7460" b="7460"/>
          <a:stretch>
            <a:fillRect/>
          </a:stretch>
        </p:blipFill>
        <p:spPr>
          <a:xfrm>
            <a:off x="3578225" y="1828800"/>
            <a:ext cx="1679091" cy="1689827"/>
          </a:xfrm>
        </p:spPr>
      </p:pic>
      <p:sp>
        <p:nvSpPr>
          <p:cNvPr id="9" name="TextBox 8"/>
          <p:cNvSpPr txBox="1"/>
          <p:nvPr/>
        </p:nvSpPr>
        <p:spPr>
          <a:xfrm>
            <a:off x="1905000" y="4648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5428343" y="3893802"/>
            <a:ext cx="3796620" cy="540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City of</a:t>
            </a:r>
          </a:p>
          <a:p>
            <a:pPr algn="ctr"/>
            <a:r>
              <a:rPr lang="en-US" dirty="0" smtClean="0"/>
              <a:t>Sandy Springs</a:t>
            </a:r>
            <a:endParaRPr lang="en-US" dirty="0"/>
          </a:p>
        </p:txBody>
      </p:sp>
      <p:pic>
        <p:nvPicPr>
          <p:cNvPr id="14" name="Content Placeholder 6"/>
          <p:cNvPicPr>
            <a:picLocks noChangeAspect="1"/>
          </p:cNvPicPr>
          <p:nvPr/>
        </p:nvPicPr>
        <p:blipFill>
          <a:blip r:embed="rId5"/>
          <a:srcRect l="845" r="845"/>
          <a:stretch>
            <a:fillRect/>
          </a:stretch>
        </p:blipFill>
        <p:spPr>
          <a:xfrm>
            <a:off x="6415768" y="1752600"/>
            <a:ext cx="1831975" cy="1843688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2286000" y="5948816"/>
            <a:ext cx="42687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Arlington Memorial Park</a:t>
            </a:r>
            <a:endParaRPr lang="en-US" dirty="0"/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4600751" y="6025016"/>
            <a:ext cx="42703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229" y="4632400"/>
            <a:ext cx="2280000" cy="1235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4517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09800" y="5694016"/>
            <a:ext cx="464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KSU’s Department of Geography &amp; Anthropology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89428" y="3935453"/>
            <a:ext cx="2842445" cy="96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/>
              <a:t>KSU’s Department of</a:t>
            </a:r>
          </a:p>
          <a:p>
            <a:pPr algn="ctr">
              <a:lnSpc>
                <a:spcPct val="80000"/>
              </a:lnSpc>
            </a:pPr>
            <a:r>
              <a:rPr lang="en-US" sz="2400" b="1" dirty="0"/>
              <a:t>Biology &amp; Physics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79" y="3786212"/>
            <a:ext cx="1417242" cy="194162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912" y="2209800"/>
            <a:ext cx="3419475" cy="1333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55027"/>
            <a:ext cx="1700213" cy="220941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43735" y="3909131"/>
            <a:ext cx="2898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National Park Service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705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795</TotalTime>
  <Words>84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TS101881344</vt:lpstr>
      <vt:lpstr>Introduction</vt:lpstr>
      <vt:lpstr>Marsh Creek Watershed</vt:lpstr>
      <vt:lpstr>Long Island Creek Watershed</vt:lpstr>
      <vt:lpstr>Stakeholders</vt:lpstr>
      <vt:lpstr>Stakeholders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47</cp:revision>
  <dcterms:created xsi:type="dcterms:W3CDTF">2012-07-03T18:48:29Z</dcterms:created>
  <dcterms:modified xsi:type="dcterms:W3CDTF">2012-07-10T20:58:59Z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